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C3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7" d="100"/>
          <a:sy n="67" d="100"/>
        </p:scale>
        <p:origin x="780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E732FE8-8258-4AA7-95ED-60101B4CAC10}" type="datetimeFigureOut">
              <a:rPr lang="es-MX" smtClean="0"/>
              <a:t>06/10/2025</a:t>
            </a:fld>
            <a:endParaRPr lang="es-MX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E8356D1-9F80-494B-9A4A-5779A68B9CE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3555507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editar el estilo de subtítulo del patrón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FD5DF-9E65-4BC1-8ED6-E538793C3D6E}" type="datetimeFigureOut">
              <a:rPr lang="es-MX" smtClean="0"/>
              <a:t>06/10/2025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038ED-91BC-4668-AD9F-70B341737AB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8671040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FD5DF-9E65-4BC1-8ED6-E538793C3D6E}" type="datetimeFigureOut">
              <a:rPr lang="es-MX" smtClean="0"/>
              <a:t>06/10/2025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038ED-91BC-4668-AD9F-70B341737AB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5914525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FD5DF-9E65-4BC1-8ED6-E538793C3D6E}" type="datetimeFigureOut">
              <a:rPr lang="es-MX" smtClean="0"/>
              <a:t>06/10/2025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038ED-91BC-4668-AD9F-70B341737AB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9916548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FD5DF-9E65-4BC1-8ED6-E538793C3D6E}" type="datetimeFigureOut">
              <a:rPr lang="es-MX" smtClean="0"/>
              <a:t>06/10/2025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038ED-91BC-4668-AD9F-70B341737AB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7349427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FD5DF-9E65-4BC1-8ED6-E538793C3D6E}" type="datetimeFigureOut">
              <a:rPr lang="es-MX" smtClean="0"/>
              <a:t>06/10/2025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038ED-91BC-4668-AD9F-70B341737AB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0113564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FD5DF-9E65-4BC1-8ED6-E538793C3D6E}" type="datetimeFigureOut">
              <a:rPr lang="es-MX" smtClean="0"/>
              <a:t>06/10/2025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038ED-91BC-4668-AD9F-70B341737AB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0840169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FD5DF-9E65-4BC1-8ED6-E538793C3D6E}" type="datetimeFigureOut">
              <a:rPr lang="es-MX" smtClean="0"/>
              <a:t>06/10/2025</a:t>
            </a:fld>
            <a:endParaRPr lang="es-MX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038ED-91BC-4668-AD9F-70B341737AB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623100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FD5DF-9E65-4BC1-8ED6-E538793C3D6E}" type="datetimeFigureOut">
              <a:rPr lang="es-MX" smtClean="0"/>
              <a:t>06/10/2025</a:t>
            </a:fld>
            <a:endParaRPr lang="es-MX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038ED-91BC-4668-AD9F-70B341737AB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6557626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FD5DF-9E65-4BC1-8ED6-E538793C3D6E}" type="datetimeFigureOut">
              <a:rPr lang="es-MX" smtClean="0"/>
              <a:t>06/10/2025</a:t>
            </a:fld>
            <a:endParaRPr lang="es-MX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038ED-91BC-4668-AD9F-70B341737AB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0866943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FD5DF-9E65-4BC1-8ED6-E538793C3D6E}" type="datetimeFigureOut">
              <a:rPr lang="es-MX" smtClean="0"/>
              <a:t>06/10/2025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038ED-91BC-4668-AD9F-70B341737AB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5786685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FD5DF-9E65-4BC1-8ED6-E538793C3D6E}" type="datetimeFigureOut">
              <a:rPr lang="es-MX" smtClean="0"/>
              <a:t>06/10/2025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038ED-91BC-4668-AD9F-70B341737AB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0783658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9FD5DF-9E65-4BC1-8ED6-E538793C3D6E}" type="datetimeFigureOut">
              <a:rPr lang="es-MX" smtClean="0"/>
              <a:t>06/10/2025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5038ED-91BC-4668-AD9F-70B341737AB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7622241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Rectángulo 41"/>
          <p:cNvSpPr/>
          <p:nvPr/>
        </p:nvSpPr>
        <p:spPr>
          <a:xfrm>
            <a:off x="0" y="570696"/>
            <a:ext cx="4141875" cy="369332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>
              <a:spcAft>
                <a:spcPts val="0"/>
              </a:spcAft>
            </a:pPr>
            <a:r>
              <a:rPr lang="es-MX" sz="1800" b="1" dirty="0">
                <a:solidFill>
                  <a:srgbClr val="8D5A94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El monitoreo de medios.</a:t>
            </a:r>
            <a:endParaRPr lang="es-MX" sz="2000" b="1" dirty="0">
              <a:solidFill>
                <a:srgbClr val="8D5A94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2" name="CuadroTexto 11"/>
          <p:cNvSpPr txBox="1"/>
          <p:nvPr/>
        </p:nvSpPr>
        <p:spPr>
          <a:xfrm>
            <a:off x="268292" y="2453102"/>
            <a:ext cx="7495309" cy="5062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s-MX" sz="2000" dirty="0">
                <a:solidFill>
                  <a:schemeClr val="bg2">
                    <a:lumMod val="25000"/>
                  </a:schemeClr>
                </a:solidFill>
              </a:rPr>
              <a:t>Queda sin efecto hasta el inicio del Proceso Electoral Local 2025-2026.</a:t>
            </a:r>
          </a:p>
        </p:txBody>
      </p:sp>
      <p:sp>
        <p:nvSpPr>
          <p:cNvPr id="13" name="Rectángulo 12"/>
          <p:cNvSpPr/>
          <p:nvPr/>
        </p:nvSpPr>
        <p:spPr>
          <a:xfrm>
            <a:off x="4578755" y="1728327"/>
            <a:ext cx="18473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es-MX" sz="3200" dirty="0">
              <a:solidFill>
                <a:srgbClr val="7C3F99"/>
              </a:solidFill>
            </a:endParaRPr>
          </a:p>
        </p:txBody>
      </p:sp>
      <p:sp>
        <p:nvSpPr>
          <p:cNvPr id="2" name="Rectángulo 1">
            <a:extLst>
              <a:ext uri="{FF2B5EF4-FFF2-40B4-BE49-F238E27FC236}">
                <a16:creationId xmlns:a16="http://schemas.microsoft.com/office/drawing/2014/main" id="{E0118BC0-78E8-415C-BB44-B82D37FF9148}"/>
              </a:ext>
            </a:extLst>
          </p:cNvPr>
          <p:cNvSpPr/>
          <p:nvPr/>
        </p:nvSpPr>
        <p:spPr>
          <a:xfrm>
            <a:off x="8977745" y="3768435"/>
            <a:ext cx="2582031" cy="2244437"/>
          </a:xfrm>
          <a:prstGeom prst="rect">
            <a:avLst/>
          </a:prstGeom>
          <a:noFill/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3200" dirty="0">
                <a:latin typeface="Arial Rounded MT Bold" panose="020F0704030504030204" pitchFamily="34" charset="0"/>
              </a:rPr>
              <a:t>Artículo 70, fracción I. Inciso n). </a:t>
            </a:r>
          </a:p>
        </p:txBody>
      </p:sp>
      <p:pic>
        <p:nvPicPr>
          <p:cNvPr id="6" name="Imagen 5">
            <a:extLst>
              <a:ext uri="{FF2B5EF4-FFF2-40B4-BE49-F238E27FC236}">
                <a16:creationId xmlns:a16="http://schemas.microsoft.com/office/drawing/2014/main" id="{065E257F-3EF5-44A8-922B-B8B402A3148A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81290" y="543358"/>
            <a:ext cx="2362161" cy="813854"/>
          </a:xfrm>
          <a:prstGeom prst="rect">
            <a:avLst/>
          </a:prstGeom>
        </p:spPr>
      </p:pic>
      <p:sp>
        <p:nvSpPr>
          <p:cNvPr id="18" name="Rectángulo 17">
            <a:extLst>
              <a:ext uri="{FF2B5EF4-FFF2-40B4-BE49-F238E27FC236}">
                <a16:creationId xmlns:a16="http://schemas.microsoft.com/office/drawing/2014/main" id="{6C39151B-50A5-459C-ACCD-DA0DC83934E6}"/>
              </a:ext>
            </a:extLst>
          </p:cNvPr>
          <p:cNvSpPr/>
          <p:nvPr/>
        </p:nvSpPr>
        <p:spPr>
          <a:xfrm>
            <a:off x="1827854" y="1763461"/>
            <a:ext cx="3914539" cy="461665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>
              <a:spcAft>
                <a:spcPts val="0"/>
              </a:spcAft>
            </a:pPr>
            <a:r>
              <a:rPr lang="es-MX" sz="2400" b="1" dirty="0">
                <a:solidFill>
                  <a:srgbClr val="8D5A94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Nota informativa</a:t>
            </a:r>
            <a:endParaRPr lang="es-MX" sz="2800" b="1" dirty="0">
              <a:solidFill>
                <a:srgbClr val="8D5A94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grpSp>
        <p:nvGrpSpPr>
          <p:cNvPr id="3" name="Grupo 2">
            <a:extLst>
              <a:ext uri="{FF2B5EF4-FFF2-40B4-BE49-F238E27FC236}">
                <a16:creationId xmlns:a16="http://schemas.microsoft.com/office/drawing/2014/main" id="{CBBC44E3-3261-106B-6E3C-38CAFD1633E8}"/>
              </a:ext>
            </a:extLst>
          </p:cNvPr>
          <p:cNvGrpSpPr/>
          <p:nvPr/>
        </p:nvGrpSpPr>
        <p:grpSpPr>
          <a:xfrm>
            <a:off x="4141875" y="153697"/>
            <a:ext cx="3621726" cy="1458328"/>
            <a:chOff x="4125251" y="221121"/>
            <a:chExt cx="3621726" cy="1458328"/>
          </a:xfrm>
        </p:grpSpPr>
        <p:grpSp>
          <p:nvGrpSpPr>
            <p:cNvPr id="4" name="Grupo 3">
              <a:extLst>
                <a:ext uri="{FF2B5EF4-FFF2-40B4-BE49-F238E27FC236}">
                  <a16:creationId xmlns:a16="http://schemas.microsoft.com/office/drawing/2014/main" id="{2D390DEE-8334-966D-0996-B5839340E297}"/>
                </a:ext>
              </a:extLst>
            </p:cNvPr>
            <p:cNvGrpSpPr/>
            <p:nvPr/>
          </p:nvGrpSpPr>
          <p:grpSpPr>
            <a:xfrm>
              <a:off x="4125251" y="221121"/>
              <a:ext cx="3621726" cy="1458328"/>
              <a:chOff x="7813440" y="823709"/>
              <a:chExt cx="4471162" cy="1458328"/>
            </a:xfrm>
          </p:grpSpPr>
          <p:sp>
            <p:nvSpPr>
              <p:cNvPr id="7" name="Rectángulo 6">
                <a:extLst>
                  <a:ext uri="{FF2B5EF4-FFF2-40B4-BE49-F238E27FC236}">
                    <a16:creationId xmlns:a16="http://schemas.microsoft.com/office/drawing/2014/main" id="{0D95F690-0BCC-9DFE-69E2-77981148FCD8}"/>
                  </a:ext>
                </a:extLst>
              </p:cNvPr>
              <p:cNvSpPr/>
              <p:nvPr/>
            </p:nvSpPr>
            <p:spPr>
              <a:xfrm>
                <a:off x="7813440" y="823709"/>
                <a:ext cx="4471162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s-MX" sz="1200" dirty="0">
                    <a:solidFill>
                      <a:schemeClr val="tx1">
                        <a:lumMod val="50000"/>
                        <a:lumOff val="50000"/>
                      </a:schemeClr>
                    </a:solidFill>
                  </a:rPr>
                  <a:t>Fecha de actualización y/o validación: </a:t>
                </a:r>
              </a:p>
              <a:p>
                <a:r>
                  <a:rPr lang="es-MX" sz="1200" b="1" dirty="0">
                    <a:solidFill>
                      <a:srgbClr val="7030A0"/>
                    </a:solidFill>
                  </a:rPr>
                  <a:t>30 de septiembre de 2025</a:t>
                </a:r>
              </a:p>
            </p:txBody>
          </p:sp>
          <p:sp>
            <p:nvSpPr>
              <p:cNvPr id="8" name="Rectángulo 7">
                <a:extLst>
                  <a:ext uri="{FF2B5EF4-FFF2-40B4-BE49-F238E27FC236}">
                    <a16:creationId xmlns:a16="http://schemas.microsoft.com/office/drawing/2014/main" id="{B8958A65-D337-7D12-251E-F1FC44BC7EB0}"/>
                  </a:ext>
                </a:extLst>
              </p:cNvPr>
              <p:cNvSpPr/>
              <p:nvPr/>
            </p:nvSpPr>
            <p:spPr>
              <a:xfrm>
                <a:off x="7813440" y="1635706"/>
                <a:ext cx="3951805" cy="64633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s-MX" sz="1200" b="1" dirty="0">
                    <a:solidFill>
                      <a:schemeClr val="bg1">
                        <a:lumMod val="50000"/>
                      </a:schemeClr>
                    </a:solidFill>
                  </a:rPr>
                  <a:t>Responsable de generar la información: </a:t>
                </a:r>
              </a:p>
              <a:p>
                <a:r>
                  <a:rPr lang="es-MX" sz="1200" b="1" dirty="0">
                    <a:solidFill>
                      <a:srgbClr val="0070C0"/>
                    </a:solidFill>
                  </a:rPr>
                  <a:t>Dirección Ejecutiva de Comunicación Social</a:t>
                </a:r>
              </a:p>
              <a:p>
                <a:endParaRPr lang="es-MX" sz="1200" dirty="0">
                  <a:solidFill>
                    <a:schemeClr val="bg1">
                      <a:lumMod val="50000"/>
                    </a:schemeClr>
                  </a:solidFill>
                </a:endParaRPr>
              </a:p>
            </p:txBody>
          </p:sp>
        </p:grpSp>
        <p:sp>
          <p:nvSpPr>
            <p:cNvPr id="5" name="Rectángulo 4">
              <a:extLst>
                <a:ext uri="{FF2B5EF4-FFF2-40B4-BE49-F238E27FC236}">
                  <a16:creationId xmlns:a16="http://schemas.microsoft.com/office/drawing/2014/main" id="{7D5190A4-2C25-B5D5-C024-FB554F8A47D5}"/>
                </a:ext>
              </a:extLst>
            </p:cNvPr>
            <p:cNvSpPr/>
            <p:nvPr/>
          </p:nvSpPr>
          <p:spPr>
            <a:xfrm>
              <a:off x="4125251" y="599776"/>
              <a:ext cx="3621726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s-MX" sz="1200" dirty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Periodo que se informa: </a:t>
              </a:r>
            </a:p>
            <a:p>
              <a:r>
                <a:rPr lang="es-MX" sz="1200" b="1" dirty="0">
                  <a:solidFill>
                    <a:srgbClr val="7030A0"/>
                  </a:solidFill>
                </a:rPr>
                <a:t>Del 01 al 30 de septiembre de 2025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94951205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646</TotalTime>
  <Words>65</Words>
  <Application>Microsoft Office PowerPoint</Application>
  <PresentationFormat>Panorámica</PresentationFormat>
  <Paragraphs>10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7" baseType="lpstr">
      <vt:lpstr>Arial</vt:lpstr>
      <vt:lpstr>Arial Rounded MT Bold</vt:lpstr>
      <vt:lpstr>Calibri</vt:lpstr>
      <vt:lpstr>Calibri Light</vt:lpstr>
      <vt:lpstr>Times New Roman</vt:lpstr>
      <vt:lpstr>Tema de Office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iec</dc:creator>
  <cp:lastModifiedBy>IEC2019</cp:lastModifiedBy>
  <cp:revision>154</cp:revision>
  <cp:lastPrinted>2016-02-08T17:12:47Z</cp:lastPrinted>
  <dcterms:created xsi:type="dcterms:W3CDTF">2016-01-18T17:46:42Z</dcterms:created>
  <dcterms:modified xsi:type="dcterms:W3CDTF">2025-10-06T19:34:27Z</dcterms:modified>
</cp:coreProperties>
</file>